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74" d="100"/>
          <a:sy n="74" d="100"/>
        </p:scale>
        <p:origin x="8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11.11.2019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74811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11.11.2019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2877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11.11.2019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5638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11.11.2019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45814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11.11.2019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1779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11.11.2019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82497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11.11.2019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94142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11.11.2019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83402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11.11.2019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58651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11.11.2019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2887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7B3A-6DC9-470E-96AE-711A79FF33CD}" type="datetimeFigureOut">
              <a:rPr lang="bs-Latn-BA" smtClean="0"/>
              <a:t>11.11.2019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52859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F7B3A-6DC9-470E-96AE-711A79FF33CD}" type="datetimeFigureOut">
              <a:rPr lang="bs-Latn-BA" smtClean="0"/>
              <a:t>11.11.2019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36F9A-6E4B-4C5F-9DB0-AD5D09064249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4901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3498" y="2848721"/>
            <a:ext cx="7232126" cy="1232635"/>
          </a:xfrm>
        </p:spPr>
        <p:txBody>
          <a:bodyPr>
            <a:noAutofit/>
          </a:bodyPr>
          <a:lstStyle/>
          <a:p>
            <a:r>
              <a:rPr lang="bs-Latn-BA" b="1" dirty="0" smtClean="0">
                <a:latin typeface="Cambria" panose="02040503050406030204" pitchFamily="18" charset="0"/>
              </a:rPr>
              <a:t>Naslov</a:t>
            </a:r>
            <a:endParaRPr lang="bs-Latn-BA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80466" y="4648000"/>
            <a:ext cx="7453189" cy="1392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bs-Latn-BA" sz="1600" b="1" dirty="0" smtClean="0">
                <a:latin typeface="Cambria" panose="02040503050406030204" pitchFamily="18" charset="0"/>
              </a:rPr>
              <a:t>Autori</a:t>
            </a:r>
            <a:endParaRPr lang="bs-Latn-BA" sz="16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10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1141054" y="541416"/>
            <a:ext cx="7531240" cy="55065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sz="2000" b="1" dirty="0" smtClean="0">
                <a:latin typeface="Cambria" pitchFamily="18" charset="0"/>
              </a:rPr>
              <a:t>Uvod</a:t>
            </a:r>
            <a:endParaRPr lang="bs-Latn-BA" sz="20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67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141054" y="541416"/>
            <a:ext cx="7531240" cy="55065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sz="2000" b="1" dirty="0" smtClean="0">
                <a:latin typeface="Cambria" pitchFamily="18" charset="0"/>
              </a:rPr>
              <a:t>Txt</a:t>
            </a:r>
            <a:endParaRPr lang="bs-Latn-BA" sz="20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197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141054" y="541416"/>
            <a:ext cx="7531240" cy="550658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3429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6858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0287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371600" algn="l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sz="2000" b="1" dirty="0" smtClean="0">
                <a:latin typeface="Cambria" pitchFamily="18" charset="0"/>
              </a:rPr>
              <a:t>Txt</a:t>
            </a:r>
            <a:endParaRPr lang="bs-Latn-BA" sz="20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12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>
          <a:defRPr sz="2000" b="1" dirty="0" smtClean="0">
            <a:latin typeface="Cambria" pitchFamily="18" charset="0"/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478</TotalTime>
  <Words>5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Zoran Petkovic</dc:creator>
  <cp:lastModifiedBy>pc</cp:lastModifiedBy>
  <cp:revision>45</cp:revision>
  <dcterms:created xsi:type="dcterms:W3CDTF">2017-10-09T09:04:15Z</dcterms:created>
  <dcterms:modified xsi:type="dcterms:W3CDTF">2019-11-11T10:34:05Z</dcterms:modified>
</cp:coreProperties>
</file>